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6B7E5-87E8-4669-AB1B-04F5B37171F6}" v="2" dt="2022-06-28T14:13:05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Choong" userId="f662941291eb035d" providerId="LiveId" clId="{B816B7E5-87E8-4669-AB1B-04F5B37171F6}"/>
    <pc:docChg chg="custSel addSld modSld sldOrd">
      <pc:chgData name="Joe Choong" userId="f662941291eb035d" providerId="LiveId" clId="{B816B7E5-87E8-4669-AB1B-04F5B37171F6}" dt="2022-06-28T14:22:10.742" v="108"/>
      <pc:docMkLst>
        <pc:docMk/>
      </pc:docMkLst>
      <pc:sldChg chg="modSp mod modShow">
        <pc:chgData name="Joe Choong" userId="f662941291eb035d" providerId="LiveId" clId="{B816B7E5-87E8-4669-AB1B-04F5B37171F6}" dt="2022-06-28T14:16:53.027" v="106" actId="729"/>
        <pc:sldMkLst>
          <pc:docMk/>
          <pc:sldMk cId="610305360" sldId="258"/>
        </pc:sldMkLst>
        <pc:picChg chg="mod">
          <ac:chgData name="Joe Choong" userId="f662941291eb035d" providerId="LiveId" clId="{B816B7E5-87E8-4669-AB1B-04F5B37171F6}" dt="2022-06-28T14:16:47.893" v="105" actId="1076"/>
          <ac:picMkLst>
            <pc:docMk/>
            <pc:sldMk cId="610305360" sldId="258"/>
            <ac:picMk id="3" creationId="{26C264FF-137F-69E1-38B3-7A4D11E726DA}"/>
          </ac:picMkLst>
        </pc:picChg>
      </pc:sldChg>
      <pc:sldChg chg="addSp delSp modSp mod">
        <pc:chgData name="Joe Choong" userId="f662941291eb035d" providerId="LiveId" clId="{B816B7E5-87E8-4669-AB1B-04F5B37171F6}" dt="2022-06-28T14:11:49.237" v="72" actId="1076"/>
        <pc:sldMkLst>
          <pc:docMk/>
          <pc:sldMk cId="1839486047" sldId="267"/>
        </pc:sldMkLst>
        <pc:spChg chg="add del mod">
          <ac:chgData name="Joe Choong" userId="f662941291eb035d" providerId="LiveId" clId="{B816B7E5-87E8-4669-AB1B-04F5B37171F6}" dt="2022-06-28T14:10:15.060" v="70" actId="478"/>
          <ac:spMkLst>
            <pc:docMk/>
            <pc:sldMk cId="1839486047" sldId="267"/>
            <ac:spMk id="4" creationId="{571C56C9-A3A7-FC6F-03CC-9A2B5FE9CD7D}"/>
          </ac:spMkLst>
        </pc:spChg>
        <pc:picChg chg="add mod">
          <ac:chgData name="Joe Choong" userId="f662941291eb035d" providerId="LiveId" clId="{B816B7E5-87E8-4669-AB1B-04F5B37171F6}" dt="2022-06-28T14:11:49.237" v="72" actId="1076"/>
          <ac:picMkLst>
            <pc:docMk/>
            <pc:sldMk cId="1839486047" sldId="267"/>
            <ac:picMk id="6" creationId="{11A5A16F-D961-7141-CACC-6CEB49E6C225}"/>
          </ac:picMkLst>
        </pc:picChg>
      </pc:sldChg>
      <pc:sldChg chg="addSp modSp new mod">
        <pc:chgData name="Joe Choong" userId="f662941291eb035d" providerId="LiveId" clId="{B816B7E5-87E8-4669-AB1B-04F5B37171F6}" dt="2022-06-28T13:46:36.691" v="62" actId="14100"/>
        <pc:sldMkLst>
          <pc:docMk/>
          <pc:sldMk cId="61409840" sldId="272"/>
        </pc:sldMkLst>
        <pc:spChg chg="add mod">
          <ac:chgData name="Joe Choong" userId="f662941291eb035d" providerId="LiveId" clId="{B816B7E5-87E8-4669-AB1B-04F5B37171F6}" dt="2022-06-28T13:45:36.745" v="61" actId="113"/>
          <ac:spMkLst>
            <pc:docMk/>
            <pc:sldMk cId="61409840" sldId="272"/>
            <ac:spMk id="6" creationId="{718B6D79-D1EC-E0B1-6B2F-44133DFC90C6}"/>
          </ac:spMkLst>
        </pc:spChg>
        <pc:picChg chg="add mod">
          <ac:chgData name="Joe Choong" userId="f662941291eb035d" providerId="LiveId" clId="{B816B7E5-87E8-4669-AB1B-04F5B37171F6}" dt="2022-06-28T13:46:36.691" v="62" actId="14100"/>
          <ac:picMkLst>
            <pc:docMk/>
            <pc:sldMk cId="61409840" sldId="272"/>
            <ac:picMk id="3" creationId="{3404A83A-666D-212B-1D0E-A28657375422}"/>
          </ac:picMkLst>
        </pc:picChg>
        <pc:picChg chg="add mod">
          <ac:chgData name="Joe Choong" userId="f662941291eb035d" providerId="LiveId" clId="{B816B7E5-87E8-4669-AB1B-04F5B37171F6}" dt="2022-06-28T13:43:27.452" v="28" actId="1076"/>
          <ac:picMkLst>
            <pc:docMk/>
            <pc:sldMk cId="61409840" sldId="272"/>
            <ac:picMk id="5" creationId="{4F3275F9-9A4A-BF0D-190A-B36F340B19BB}"/>
          </ac:picMkLst>
        </pc:picChg>
      </pc:sldChg>
      <pc:sldChg chg="addSp modSp new mod">
        <pc:chgData name="Joe Choong" userId="f662941291eb035d" providerId="LiveId" clId="{B816B7E5-87E8-4669-AB1B-04F5B37171F6}" dt="2022-06-28T13:42:19.676" v="15" actId="1076"/>
        <pc:sldMkLst>
          <pc:docMk/>
          <pc:sldMk cId="3253898201" sldId="273"/>
        </pc:sldMkLst>
        <pc:picChg chg="add mod">
          <ac:chgData name="Joe Choong" userId="f662941291eb035d" providerId="LiveId" clId="{B816B7E5-87E8-4669-AB1B-04F5B37171F6}" dt="2022-06-28T13:41:23.796" v="13" actId="1076"/>
          <ac:picMkLst>
            <pc:docMk/>
            <pc:sldMk cId="3253898201" sldId="273"/>
            <ac:picMk id="3" creationId="{B8B7D6C8-52DB-C5D5-A0D9-D8BCB485E643}"/>
          </ac:picMkLst>
        </pc:picChg>
        <pc:picChg chg="add mod">
          <ac:chgData name="Joe Choong" userId="f662941291eb035d" providerId="LiveId" clId="{B816B7E5-87E8-4669-AB1B-04F5B37171F6}" dt="2022-06-28T13:41:17.485" v="11" actId="1076"/>
          <ac:picMkLst>
            <pc:docMk/>
            <pc:sldMk cId="3253898201" sldId="273"/>
            <ac:picMk id="5" creationId="{7872A316-93F2-4CEE-58F2-BE2D3982FF87}"/>
          </ac:picMkLst>
        </pc:picChg>
        <pc:picChg chg="add mod">
          <ac:chgData name="Joe Choong" userId="f662941291eb035d" providerId="LiveId" clId="{B816B7E5-87E8-4669-AB1B-04F5B37171F6}" dt="2022-06-28T13:42:19.676" v="15" actId="1076"/>
          <ac:picMkLst>
            <pc:docMk/>
            <pc:sldMk cId="3253898201" sldId="273"/>
            <ac:picMk id="7" creationId="{7F773D0F-B7D5-A6B9-93A1-EA2445A95754}"/>
          </ac:picMkLst>
        </pc:picChg>
      </pc:sldChg>
      <pc:sldChg chg="addSp new mod ord">
        <pc:chgData name="Joe Choong" userId="f662941291eb035d" providerId="LiveId" clId="{B816B7E5-87E8-4669-AB1B-04F5B37171F6}" dt="2022-06-28T14:22:10.742" v="108"/>
        <pc:sldMkLst>
          <pc:docMk/>
          <pc:sldMk cId="4242038778" sldId="274"/>
        </pc:sldMkLst>
        <pc:picChg chg="add">
          <ac:chgData name="Joe Choong" userId="f662941291eb035d" providerId="LiveId" clId="{B816B7E5-87E8-4669-AB1B-04F5B37171F6}" dt="2022-06-28T13:49:08.885" v="64" actId="22"/>
          <ac:picMkLst>
            <pc:docMk/>
            <pc:sldMk cId="4242038778" sldId="274"/>
            <ac:picMk id="3" creationId="{A283A66C-C967-6433-EBEA-6300DA0381B0}"/>
          </ac:picMkLst>
        </pc:picChg>
      </pc:sldChg>
      <pc:sldChg chg="addSp new mod">
        <pc:chgData name="Joe Choong" userId="f662941291eb035d" providerId="LiveId" clId="{B816B7E5-87E8-4669-AB1B-04F5B37171F6}" dt="2022-06-28T13:54:03.229" v="66" actId="22"/>
        <pc:sldMkLst>
          <pc:docMk/>
          <pc:sldMk cId="2679427458" sldId="275"/>
        </pc:sldMkLst>
        <pc:picChg chg="add">
          <ac:chgData name="Joe Choong" userId="f662941291eb035d" providerId="LiveId" clId="{B816B7E5-87E8-4669-AB1B-04F5B37171F6}" dt="2022-06-28T13:54:03.229" v="66" actId="22"/>
          <ac:picMkLst>
            <pc:docMk/>
            <pc:sldMk cId="2679427458" sldId="275"/>
            <ac:picMk id="3" creationId="{2FC5B2C2-602B-ADC8-2172-1A753A4B5918}"/>
          </ac:picMkLst>
        </pc:picChg>
      </pc:sldChg>
      <pc:sldChg chg="addSp modSp new mod ord">
        <pc:chgData name="Joe Choong" userId="f662941291eb035d" providerId="LiveId" clId="{B816B7E5-87E8-4669-AB1B-04F5B37171F6}" dt="2022-06-28T14:15:47.435" v="104" actId="1076"/>
        <pc:sldMkLst>
          <pc:docMk/>
          <pc:sldMk cId="1507430562" sldId="276"/>
        </pc:sldMkLst>
        <pc:spChg chg="add mod">
          <ac:chgData name="Joe Choong" userId="f662941291eb035d" providerId="LiveId" clId="{B816B7E5-87E8-4669-AB1B-04F5B37171F6}" dt="2022-06-28T14:15:47.435" v="104" actId="1076"/>
          <ac:spMkLst>
            <pc:docMk/>
            <pc:sldMk cId="1507430562" sldId="276"/>
            <ac:spMk id="2" creationId="{C680A56A-C92F-3513-AEDB-661356F30865}"/>
          </ac:spMkLst>
        </pc:spChg>
        <pc:picChg chg="add mod">
          <ac:chgData name="Joe Choong" userId="f662941291eb035d" providerId="LiveId" clId="{B816B7E5-87E8-4669-AB1B-04F5B37171F6}" dt="2022-06-28T14:15:33.427" v="101" actId="1076"/>
          <ac:picMkLst>
            <pc:docMk/>
            <pc:sldMk cId="1507430562" sldId="276"/>
            <ac:picMk id="4" creationId="{FAD974EA-7756-1501-E5BF-B605EE5F9C4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CC1A-40A9-A03E-998A-196998256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B2328-BC75-24AA-1338-3B7141ED5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1F44C-6373-B157-D3C7-34518656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896E5-4A5E-E8A6-5AB7-87624050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E7F89-221C-C665-083F-F2B24910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283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A019-A406-9A3D-8D69-05EFBDC6B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222A-D4B0-F956-F337-C3FA54514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BD620-811B-DE52-CC1C-65521873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C3704-15C7-A1F3-EE32-EA6BA6B0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4DF14-2B54-030C-293E-0E0DEFC8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857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CCB94-3F87-BDBD-A73E-E4FBD8006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31817-D110-E5A0-AAB6-D5A9C6AD9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D3413-771C-46E3-67B2-FF047E07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6652A-E5C6-7663-D298-16FCBD44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48100-4404-280C-EA81-9B092A2E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5491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B2E0-D0A0-EBA4-D1E4-3757B325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4AEBB-81A8-5C15-2418-0EF79EF63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3F8A6-40D1-09CC-94C2-C4BF2B5C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D0DDB-9DA2-037C-2A75-1723E1EF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F0272-D6A0-38EA-B84A-192C655E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8178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2E49-D5CA-A09F-867C-81DBAB079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04F57-810C-9C4D-AC30-02E51DB1C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2A082-E7FE-EA7D-1093-447BDDC71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1064C-40F0-F43F-5913-3CE7BCF7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7BDEB-4105-3696-3452-CF30AFA7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0719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A113-999A-79C9-D976-217E6245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4AC7F-E9B6-B063-49F8-FF337842A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0DCEA-A090-0E5A-4B68-424080556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867ED-A1E7-635C-E9E3-A93A85AD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A338A-8615-5531-680F-57F9FA95F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E1D1A-6732-549B-9E24-A6A61EDA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419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2789-F215-85B8-5722-29F1448C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A659B-97CB-5AAE-67E9-2B5652578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81BEC-B30F-012A-796F-7B187F8DE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CEF64-3811-E91F-EA68-EC8074E12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39AAE-1EBE-00FA-8634-C0B569E33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55CBA-2058-0456-D604-576DAB89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9E74D1-2F12-BE55-F33F-35E79067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923C0-FD46-4807-8BA8-7381685A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0829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97E6-E525-F363-DDD4-3EFFB5DA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BDC19F-42DF-A84F-B408-6709F0D1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2CC40-2861-E281-CD52-CBED7DDF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E63C5-407A-6A9A-3A22-00336F41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3866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AEFAB-F359-FF8D-DDAC-AA6A999B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D5306-3637-674B-0A5E-68A7AAD5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73591-3A80-2E36-51BB-425C72816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5391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4E64-7EA8-AC12-F5C8-89C31B8F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96225-31BB-A83A-CBC5-84C0CDA22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746E1-3738-046B-C9CC-0584D57D1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F1733-82D2-530B-4A47-B696736C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CDD58-5AD1-0A8C-9400-DED7E96E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6968-87C2-4476-489B-7859282D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6973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1CFF-3F9D-3173-DFD1-8DF71B01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BCDA8B-6F96-3794-13A2-613775BC8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C2E3C-DBF7-9146-9B0A-10BA28509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3FBBE-0499-E49B-FF7A-7EFC3F93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655C5-660B-F1B0-A77E-BD13417E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D8193-5272-F611-2B36-AAE7D688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098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775B2-CBA7-96F5-B21E-B12A64C2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C3F5A-6CFA-9E78-D1B2-E0AC1C64C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943C3-F5B0-F94D-EE45-B0CC5237C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9C6AA-2CC7-4A65-8B10-8A294C1A6152}" type="datetimeFigureOut">
              <a:rPr lang="en-MY" smtClean="0"/>
              <a:t>28/6/2022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BFA23-5DA0-B306-ECE1-6643FDC8F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EC96A-F9A3-D4D4-7E86-A1671E7D3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A92EB-8BF9-4D30-8550-61E7A4C7F9D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9032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80A56A-C92F-3513-AEDB-661356F30865}"/>
              </a:ext>
            </a:extLst>
          </p:cNvPr>
          <p:cNvSpPr txBox="1"/>
          <p:nvPr/>
        </p:nvSpPr>
        <p:spPr>
          <a:xfrm>
            <a:off x="2923309" y="1505526"/>
            <a:ext cx="6345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Network Graph</a:t>
            </a:r>
            <a:endParaRPr lang="en-MY" sz="72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974EA-7756-1501-E5BF-B605EE5F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00" y="2895566"/>
            <a:ext cx="5586928" cy="279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3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6C3B3-F595-8849-EAFE-094B21CE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46"/>
            <a:ext cx="12192000" cy="641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4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50CE0-F398-A066-8147-BA9F5FF52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76"/>
            <a:ext cx="12192000" cy="66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3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74E3E-D604-48AC-4C52-812823F0D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19"/>
            <a:ext cx="12192000" cy="67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1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13FCD-1128-D27B-5F95-257763B7D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547687"/>
            <a:ext cx="10267950" cy="5762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A5A16F-D961-7141-CACC-6CEB49E6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727593"/>
            <a:ext cx="38385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8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5F18C-295B-979D-1B88-E7D49073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542925"/>
            <a:ext cx="10315575" cy="577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FB514-54AE-7C14-42C3-4C377806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7" y="1181100"/>
            <a:ext cx="3281363" cy="204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F1904-76A6-5190-9D52-8212EB92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566737"/>
            <a:ext cx="102774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5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116F8-0FD8-B870-49B8-EEE16ADF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29" y="43079"/>
            <a:ext cx="10229850" cy="5231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154AB-8E2F-4626-98D7-DE36A9A48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3023177"/>
            <a:ext cx="92106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6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A6A7B-0239-3E64-A506-3750A871C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265" y="487218"/>
            <a:ext cx="6418263" cy="3961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34D0F-20A1-A290-CFC4-070FFCF89CEF}"/>
              </a:ext>
            </a:extLst>
          </p:cNvPr>
          <p:cNvSpPr txBox="1"/>
          <p:nvPr/>
        </p:nvSpPr>
        <p:spPr>
          <a:xfrm>
            <a:off x="1967344" y="5070763"/>
            <a:ext cx="70011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node with the highest closeness centrality is closest one to all other nodes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1962389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3A66C-C967-6433-EBEA-6300DA038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62025"/>
            <a:ext cx="113919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8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4A83A-666D-212B-1D0E-A2865737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8" y="184066"/>
            <a:ext cx="5523348" cy="3492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3275F9-9A4A-BF0D-190A-B36F340B1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66" y="3429000"/>
            <a:ext cx="5739390" cy="3244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8B6D79-D1EC-E0B1-6B2F-44133DFC90C6}"/>
              </a:ext>
            </a:extLst>
          </p:cNvPr>
          <p:cNvSpPr txBox="1"/>
          <p:nvPr/>
        </p:nvSpPr>
        <p:spPr>
          <a:xfrm>
            <a:off x="360217" y="766618"/>
            <a:ext cx="55233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Betweenness centrality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 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way of detecting the amount of influence a node has over the flow of information in a graph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It is often used to find nodes that serve as a bridge from one part of a graph to another. The algorithm calculates unweighted shortest paths between all pairs of nodes in a graph.</a:t>
            </a:r>
            <a:endParaRPr lang="en-MY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CD415-B6CC-020E-E5FB-6995A221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088"/>
            <a:ext cx="12192000" cy="63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48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7D6C8-52DB-C5D5-A0D9-D8BCB485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01" y="2715491"/>
            <a:ext cx="5272774" cy="3722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2A316-93F2-4CEE-58F2-BE2D3982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56" y="0"/>
            <a:ext cx="5272036" cy="3943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73D0F-B7D5-A6B9-93A1-EA2445A95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66" y="4093441"/>
            <a:ext cx="55816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98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5B2C2-602B-ADC8-2172-1A753A4B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909637"/>
            <a:ext cx="121348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2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7426B-F50E-05C4-0DCE-D3B75B9E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410"/>
            <a:ext cx="12192000" cy="638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8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264FF-137F-69E1-38B3-7A4D11E72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439"/>
            <a:ext cx="12192000" cy="63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05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A2687-14D4-26B6-5DF7-56A7452FA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778"/>
            <a:ext cx="12192000" cy="640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9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75918-6333-A852-C190-2F767048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11"/>
            <a:ext cx="12192000" cy="643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73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0809F-C534-C144-C284-D21874F8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47"/>
            <a:ext cx="12192000" cy="64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4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8FA70-0FB8-63EF-D28B-B245F059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24"/>
            <a:ext cx="12192000" cy="64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4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BAAD4-B87D-50FB-2759-B97FD65B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21"/>
            <a:ext cx="12192000" cy="63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35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75</Words>
  <Application>Microsoft Office PowerPoint</Application>
  <PresentationFormat>Widescreen</PresentationFormat>
  <Paragraphs>3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Choong</dc:creator>
  <cp:lastModifiedBy>Joe Choong</cp:lastModifiedBy>
  <cp:revision>1</cp:revision>
  <dcterms:created xsi:type="dcterms:W3CDTF">2022-06-28T12:56:12Z</dcterms:created>
  <dcterms:modified xsi:type="dcterms:W3CDTF">2022-06-28T14:22:19Z</dcterms:modified>
</cp:coreProperties>
</file>